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11"/>
  </p:notesMasterIdLst>
  <p:sldIdLst>
    <p:sldId id="267" r:id="rId2"/>
    <p:sldId id="264" r:id="rId3"/>
    <p:sldId id="274" r:id="rId4"/>
    <p:sldId id="275" r:id="rId5"/>
    <p:sldId id="269" r:id="rId6"/>
    <p:sldId id="270" r:id="rId7"/>
    <p:sldId id="271" r:id="rId8"/>
    <p:sldId id="272" r:id="rId9"/>
    <p:sldId id="273" r:id="rId10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37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71FC4D-CB0B-7C43-A450-1476C4D3C136}" type="datetimeFigureOut">
              <a:rPr kumimoji="1" lang="ja-JP" altLang="en-US" smtClean="0"/>
              <a:t>2017/7/12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DCF6BA-BABE-C640-91CE-BB213962AC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5735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5255" y="2918779"/>
            <a:ext cx="6858000" cy="1664127"/>
          </a:xfrm>
        </p:spPr>
        <p:txBody>
          <a:bodyPr anchor="t">
            <a:normAutofit/>
          </a:bodyPr>
          <a:lstStyle>
            <a:lvl1pPr algn="ctr">
              <a:defRPr sz="3200">
                <a:latin typeface="+mj-ea"/>
                <a:ea typeface="+mj-ea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cxnSp>
        <p:nvCxnSpPr>
          <p:cNvPr id="8" name="直線コネクタ 7"/>
          <p:cNvCxnSpPr/>
          <p:nvPr userDrawn="1"/>
        </p:nvCxnSpPr>
        <p:spPr>
          <a:xfrm>
            <a:off x="1265255" y="2758011"/>
            <a:ext cx="6858000" cy="0"/>
          </a:xfrm>
          <a:prstGeom prst="line">
            <a:avLst/>
          </a:prstGeom>
          <a:ln w="412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プレースホルダー 10"/>
          <p:cNvSpPr>
            <a:spLocks noGrp="1"/>
          </p:cNvSpPr>
          <p:nvPr>
            <p:ph type="body" sz="quarter" idx="10" hasCustomPrompt="1"/>
          </p:nvPr>
        </p:nvSpPr>
        <p:spPr>
          <a:xfrm>
            <a:off x="1265255" y="663195"/>
            <a:ext cx="6857999" cy="2024480"/>
          </a:xfrm>
        </p:spPr>
        <p:txBody>
          <a:bodyPr anchor="b">
            <a:normAutofit/>
          </a:bodyPr>
          <a:lstStyle>
            <a:lvl1pPr marL="0" indent="0" algn="ctr">
              <a:buNone/>
              <a:defRPr sz="4000">
                <a:latin typeface="+mj-ea"/>
                <a:ea typeface="+mj-ea"/>
              </a:defRPr>
            </a:lvl1pPr>
          </a:lstStyle>
          <a:p>
            <a:pPr lvl="0"/>
            <a:r>
              <a:rPr kumimoji="1" lang="ja-JP" altLang="en-US" sz="4000" dirty="0" smtClean="0">
                <a:latin typeface="+mj-ea"/>
                <a:ea typeface="+mj-ea"/>
              </a:rPr>
              <a:t>タイトル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quarter" idx="11"/>
          </p:nvPr>
        </p:nvSpPr>
        <p:spPr>
          <a:xfrm>
            <a:off x="6421019" y="5877745"/>
            <a:ext cx="2612449" cy="874747"/>
          </a:xfrm>
        </p:spPr>
        <p:txBody>
          <a:bodyPr anchor="b"/>
          <a:lstStyle>
            <a:lvl1pPr marL="0" indent="0" algn="r">
              <a:buNone/>
              <a:defRPr sz="2400"/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中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139" y="2322317"/>
            <a:ext cx="4982852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cxnSp>
        <p:nvCxnSpPr>
          <p:cNvPr id="7" name="直線コネクタ 6"/>
          <p:cNvCxnSpPr/>
          <p:nvPr userDrawn="1"/>
        </p:nvCxnSpPr>
        <p:spPr>
          <a:xfrm>
            <a:off x="2132139" y="3647880"/>
            <a:ext cx="500194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 userDrawn="1"/>
        </p:nvSpPr>
        <p:spPr>
          <a:xfrm>
            <a:off x="8510952" y="6340508"/>
            <a:ext cx="482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6CCB5502-F915-A440-99A7-D5CADB2D8DD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8770" y="338013"/>
            <a:ext cx="5966460" cy="1325563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cxnSp>
        <p:nvCxnSpPr>
          <p:cNvPr id="7" name="直線コネクタ 6"/>
          <p:cNvCxnSpPr/>
          <p:nvPr userDrawn="1"/>
        </p:nvCxnSpPr>
        <p:spPr>
          <a:xfrm>
            <a:off x="1588770" y="1696259"/>
            <a:ext cx="5989320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 userDrawn="1"/>
        </p:nvSpPr>
        <p:spPr>
          <a:xfrm>
            <a:off x="8510952" y="6340508"/>
            <a:ext cx="482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6CCB5502-F915-A440-99A7-D5CADB2D8DDF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quarter" idx="10"/>
          </p:nvPr>
        </p:nvSpPr>
        <p:spPr>
          <a:xfrm>
            <a:off x="2039815" y="1939522"/>
            <a:ext cx="5064370" cy="2210445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A02F3F0-F0DD-8D48-B450-BC6FD7F9D7CE}" type="datetimeFigureOut">
              <a:rPr kumimoji="1" lang="ja-JP" altLang="en-US" smtClean="0"/>
              <a:t>2017/7/12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166E08-BE86-B243-B729-5EBEFF977E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A02F3F0-F0DD-8D48-B450-BC6FD7F9D7CE}" type="datetimeFigureOut">
              <a:rPr kumimoji="1" lang="ja-JP" altLang="en-US" smtClean="0"/>
              <a:t>2017/7/12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166E08-BE86-B243-B729-5EBEFF977E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２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algn="r"/>
            <a:r>
              <a:rPr kumimoji="1" lang="ja-JP" altLang="en-US" sz="2800" smtClean="0"/>
              <a:t>マスター サブタイトルの書式設定</a:t>
            </a:r>
            <a:endParaRPr kumimoji="1" lang="ja-JP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A02F3F0-F0DD-8D48-B450-BC6FD7F9D7CE}" type="datetimeFigureOut">
              <a:rPr kumimoji="1" lang="ja-JP" altLang="en-US" smtClean="0"/>
              <a:t>2017/7/12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166E08-BE86-B243-B729-5EBEFF977E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A02F3F0-F0DD-8D48-B450-BC6FD7F9D7CE}" type="datetimeFigureOut">
              <a:rPr kumimoji="1" lang="ja-JP" altLang="en-US" smtClean="0"/>
              <a:t>2017/7/12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8A166E08-BE86-B243-B729-5EBEFF977E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3494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8" name="テキスト ボックス 7"/>
          <p:cNvSpPr txBox="1"/>
          <p:nvPr userDrawn="1"/>
        </p:nvSpPr>
        <p:spPr>
          <a:xfrm>
            <a:off x="8515350" y="6343578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B93CDC59-9D8E-C942-A2B3-8891D7955CBE}" type="slidenum">
              <a:rPr kumimoji="1" lang="ja-JP" altLang="en-US" smtClean="0"/>
              <a:pPr algn="ctr"/>
              <a:t>‹#›</a:t>
            </a:fld>
            <a:endParaRPr kumimoji="1" lang="ja-JP" altLang="en-US" dirty="0"/>
          </a:p>
        </p:txBody>
      </p:sp>
      <p:cxnSp>
        <p:nvCxnSpPr>
          <p:cNvPr id="5" name="直線コネクタ 4"/>
          <p:cNvCxnSpPr>
            <a:cxnSpLocks/>
          </p:cNvCxnSpPr>
          <p:nvPr userDrawn="1"/>
        </p:nvCxnSpPr>
        <p:spPr>
          <a:xfrm flipV="1">
            <a:off x="628650" y="1370093"/>
            <a:ext cx="7886700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8619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7" r:id="rId2"/>
    <p:sldLayoutId id="2147483670" r:id="rId3"/>
    <p:sldLayoutId id="2147483662" r:id="rId4"/>
    <p:sldLayoutId id="2147483666" r:id="rId5"/>
    <p:sldLayoutId id="2147483661" r:id="rId6"/>
    <p:sldLayoutId id="2147483664" r:id="rId7"/>
    <p:sldLayoutId id="2147483665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ja-JP" dirty="0"/>
              <a:t>Web</a:t>
            </a:r>
            <a:r>
              <a:rPr lang="ja-JP" altLang="en-US"/>
              <a:t>工学とビジネスモデル最終課題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811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2039815" y="1939522"/>
            <a:ext cx="5064370" cy="4310671"/>
          </a:xfrm>
        </p:spPr>
        <p:txBody>
          <a:bodyPr>
            <a:normAutofit/>
          </a:bodyPr>
          <a:lstStyle/>
          <a:p>
            <a:r>
              <a:rPr lang="en-US" altLang="ja-JP" dirty="0"/>
              <a:t>Problem </a:t>
            </a:r>
            <a:endParaRPr lang="en-US" altLang="ja-JP" dirty="0" smtClean="0"/>
          </a:p>
          <a:p>
            <a:r>
              <a:rPr lang="en-US" altLang="ja-JP" dirty="0" smtClean="0"/>
              <a:t>Solution </a:t>
            </a:r>
            <a:endParaRPr lang="en-US" altLang="ja-JP" dirty="0"/>
          </a:p>
          <a:p>
            <a:r>
              <a:rPr lang="en-US" altLang="ja-JP" dirty="0"/>
              <a:t>Market Size </a:t>
            </a:r>
          </a:p>
          <a:p>
            <a:r>
              <a:rPr lang="en-US" altLang="ja-JP" dirty="0"/>
              <a:t>Traction </a:t>
            </a:r>
          </a:p>
          <a:p>
            <a:r>
              <a:rPr lang="en-US" altLang="ja-JP" dirty="0"/>
              <a:t>Unique Insight </a:t>
            </a:r>
            <a:endParaRPr lang="en-US" altLang="ja-JP" dirty="0" smtClean="0"/>
          </a:p>
          <a:p>
            <a:r>
              <a:rPr lang="en-US" altLang="ja-JP" dirty="0" smtClean="0"/>
              <a:t>Business Model</a:t>
            </a:r>
            <a:endParaRPr lang="en-US" altLang="ja-JP" dirty="0"/>
          </a:p>
          <a:p>
            <a:r>
              <a:rPr lang="en-US" altLang="ja-JP" dirty="0"/>
              <a:t>Team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5187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Problem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480235"/>
            <a:ext cx="3295533" cy="1962673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4099431" y="3204909"/>
            <a:ext cx="1247887" cy="535491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861" y="2413125"/>
            <a:ext cx="2871355" cy="211906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0285" y="2413125"/>
            <a:ext cx="3177038" cy="2119060"/>
          </a:xfrm>
          <a:prstGeom prst="rect">
            <a:avLst/>
          </a:prstGeom>
        </p:spPr>
      </p:pic>
      <p:sp>
        <p:nvSpPr>
          <p:cNvPr id="9" name="角丸四角形 8"/>
          <p:cNvSpPr/>
          <p:nvPr/>
        </p:nvSpPr>
        <p:spPr>
          <a:xfrm>
            <a:off x="1181682" y="5190978"/>
            <a:ext cx="6893169" cy="98473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 smtClean="0"/>
              <a:t>寂しい。。。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954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Solution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867" y="1448973"/>
            <a:ext cx="7501483" cy="499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1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Market Size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20334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Traction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862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Unique Insight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3140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Business Model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57147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Team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1144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rmAutofit/>
      </a:bodyPr>
      <a:lstStyle>
        <a:defPPr algn="r">
          <a:defRPr sz="2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3" id="{ADEB7D50-2FF4-E444-95D3-C8BA5AD14CDE}" vid="{65E6D097-FC13-F647-B50C-AD41F50B23F5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sonoda2</Template>
  <TotalTime>28</TotalTime>
  <Words>31</Words>
  <Application>Microsoft Macintosh PowerPoint</Application>
  <PresentationFormat>画面に合わせる (4:3)</PresentationFormat>
  <Paragraphs>17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Calibri</vt:lpstr>
      <vt:lpstr>Yu Gothic</vt:lpstr>
      <vt:lpstr>メイリオ</vt:lpstr>
      <vt:lpstr>Arial</vt:lpstr>
      <vt:lpstr>ホワイト</vt:lpstr>
      <vt:lpstr>PowerPoint プレゼンテーション</vt:lpstr>
      <vt:lpstr>目次</vt:lpstr>
      <vt:lpstr>Problem</vt:lpstr>
      <vt:lpstr>Solution</vt:lpstr>
      <vt:lpstr>Market Size</vt:lpstr>
      <vt:lpstr>Traction</vt:lpstr>
      <vt:lpstr>Unique Insight</vt:lpstr>
      <vt:lpstr>Business Model</vt:lpstr>
      <vt:lpstr>Team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atom sonoda</dc:creator>
  <cp:lastModifiedBy>atom sonoda</cp:lastModifiedBy>
  <cp:revision>11</cp:revision>
  <dcterms:created xsi:type="dcterms:W3CDTF">2017-07-12T04:18:37Z</dcterms:created>
  <dcterms:modified xsi:type="dcterms:W3CDTF">2017-07-12T04:47:42Z</dcterms:modified>
</cp:coreProperties>
</file>

<file path=docProps/thumbnail.jpeg>
</file>